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60" r:id="rId3"/>
    <p:sldId id="262" r:id="rId4"/>
    <p:sldId id="269" r:id="rId5"/>
    <p:sldId id="263" r:id="rId6"/>
    <p:sldId id="270" r:id="rId7"/>
    <p:sldId id="264" r:id="rId8"/>
    <p:sldId id="271" r:id="rId9"/>
    <p:sldId id="265" r:id="rId10"/>
    <p:sldId id="272" r:id="rId11"/>
    <p:sldId id="266" r:id="rId12"/>
    <p:sldId id="273" r:id="rId13"/>
    <p:sldId id="267" r:id="rId14"/>
    <p:sldId id="274" r:id="rId15"/>
    <p:sldId id="268" r:id="rId16"/>
    <p:sldId id="276" r:id="rId17"/>
    <p:sldId id="275" r:id="rId18"/>
    <p:sldId id="278" r:id="rId19"/>
    <p:sldId id="277" r:id="rId20"/>
    <p:sldId id="279" r:id="rId21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0"/>
    <p:restoredTop sz="94637"/>
  </p:normalViewPr>
  <p:slideViewPr>
    <p:cSldViewPr snapToGrid="0" snapToObjects="1">
      <p:cViewPr varScale="1">
        <p:scale>
          <a:sx n="94" d="100"/>
          <a:sy n="94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98CF1-A2A5-8B4D-B44A-E4922C24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40E4C0-1D5E-B042-9CCE-DF098797C511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B71F0D4-FAC7-6C46-8138-09E723CA9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5BF4C1-385B-344C-BA01-29C5EAEC8F4E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7302E5-F0B2-CE40-990A-ACEFF1EE7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58098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DD368-23C1-F444-A9C0-FE0E6FDB8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3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916E8-00AE-6C4C-A653-81F6F2FB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AA8609-D33E-BD43-9A1F-E3BAE71B1E0B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E4C052-8567-3C48-8318-2CD745F7F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9BF384-1DB9-8749-852E-49FA11069CA2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87768-B9D0-5240-8C7F-C4259CEB4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D43EE-18C0-FE4A-9715-BA98E4958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EDE41-DBCD-854E-9F95-EB090713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901B5A-5B04-B64A-A6C7-F0606A1D06DF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2B3654-5A7A-3842-ACA3-ED14D77A5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1C53C6-A411-7F47-A5A6-5D0CDAB90053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D963A-3A9E-5448-BE1D-F602DD5C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89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0E73F-565B-A741-B136-53EE9475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5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E9344-570B-824D-A648-AF466F54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4"/>
            <a:ext cx="11064875" cy="69066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252BF6-3B49-7046-A382-2E53985CD446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50343BC-1379-BF46-87A6-E6283F5CF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610576-8E23-9F46-B310-D96145703A88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795F8-9872-884D-AB97-E2EC70CB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7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B7272-F161-D043-8B42-BAF50CA8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3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030735-2891-1E44-A422-ACD601B7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6DE781-F6E0-174C-9818-512C73A181E6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F280902-9294-7042-93FB-E3DF4959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598413-6213-7342-B2ED-C3868FE985CE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465EB-0355-A44A-B644-024B5692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99604-76F5-0B46-9600-BB046FEC1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6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E20CE-1F42-7B4F-A66D-39464C92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E88A2B-2137-3146-99B4-3DE74A403424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6F9169-D51C-3948-9F0E-4979C180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F09F1B-0661-2A42-8992-7C70B5087F5D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1C5C9-8B28-4F42-B8CF-3562042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DE9B6-086B-A141-9FC3-F7D4C10E1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57C22-D460-234B-B187-85A1758E3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4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57900-7699-B14E-8F29-A2C04CAA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BAAD3E-2B6F-9245-88B4-BD610F7B26AB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EE7E7A3-8F8B-4B40-AA3B-6731C1241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668D11-9763-B443-8B02-AE09E5923708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B97FA-C1E2-CA4D-9AC1-EE24A3B1B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4AFBB-8DE5-2846-9335-1FC3115F9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4C63C-551C-4341-874D-8E331D4A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4"/>
            <a:ext cx="11064875" cy="69066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F9D804-CBC6-8E4A-BE34-3F1BE4CBB7F5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72405F5-AE8A-964E-A679-CF67E5CE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F9B62-E04A-E54E-B6D9-9CEC98A1643A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11512-3EAE-8F42-AFF9-013B96688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2B067-3021-AF43-8854-6C0B8112F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A01B9-9318-4E4E-94C9-F18A3017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B77142-A0EB-F74D-8DA9-8D535C4D2966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4A59C8-5759-C643-BB6E-2A0AA5D37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0BB7FD-9C0F-764C-8965-9743E0E52452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D86D2-1211-B84A-BF9D-9FFF1352F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8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14AD4-29CF-5F44-B391-B45B1846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C3BCE-AF6E-C848-99BA-241077434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A7428-DF08-1540-885B-DB202B69F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38389-01FE-EE4F-BA79-5366955D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00D831-3F7E-2B47-B630-44131A86DA1F}"/>
              </a:ext>
            </a:extLst>
          </p:cNvPr>
          <p:cNvCxnSpPr>
            <a:cxnSpLocks/>
          </p:cNvCxnSpPr>
          <p:nvPr/>
        </p:nvCxnSpPr>
        <p:spPr>
          <a:xfrm rot="5400000">
            <a:off x="1840331" y="4810365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83B18AB-8CAD-284F-AF20-EDBD2221D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t="11175" r="49450" b="53708"/>
          <a:stretch/>
        </p:blipFill>
        <p:spPr>
          <a:xfrm>
            <a:off x="68236" y="791570"/>
            <a:ext cx="5527343" cy="242925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0AA01E-A9B4-084F-94BF-D680945F7DDD}"/>
              </a:ext>
            </a:extLst>
          </p:cNvPr>
          <p:cNvSpPr/>
          <p:nvPr/>
        </p:nvSpPr>
        <p:spPr>
          <a:xfrm>
            <a:off x="5630375" y="425004"/>
            <a:ext cx="5369722" cy="2495618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91668-EFA7-0541-BA8B-C9536DA74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5" t="61485" r="49450" b="25494"/>
          <a:stretch/>
        </p:blipFill>
        <p:spPr>
          <a:xfrm>
            <a:off x="3780428" y="4271746"/>
            <a:ext cx="1815152" cy="9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0</Words>
  <Application>Microsoft Macintosh PowerPoint</Application>
  <PresentationFormat>Custom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18</cp:revision>
  <cp:lastPrinted>2020-03-17T04:19:09Z</cp:lastPrinted>
  <dcterms:created xsi:type="dcterms:W3CDTF">2020-03-11T18:51:58Z</dcterms:created>
  <dcterms:modified xsi:type="dcterms:W3CDTF">2020-03-17T04:27:51Z</dcterms:modified>
</cp:coreProperties>
</file>